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58" r:id="rId4"/>
    <p:sldId id="257" r:id="rId5"/>
    <p:sldId id="272" r:id="rId6"/>
    <p:sldId id="270" r:id="rId7"/>
    <p:sldId id="261" r:id="rId8"/>
    <p:sldId id="271" r:id="rId9"/>
    <p:sldId id="269" r:id="rId10"/>
    <p:sldId id="263" r:id="rId11"/>
    <p:sldId id="264" r:id="rId12"/>
    <p:sldId id="259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5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标题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2" name="内容占位符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4" name="内容占位符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内容占位符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49EA299-3835-40A9-80B4-E774398861DC}" type="datetimeFigureOut">
              <a:rPr lang="zh-CN" altLang="en-US" smtClean="0"/>
              <a:pPr/>
              <a:t>2015-11-9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4769F832-93AE-4DC9-9F80-D523962454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strips dir="rd"/>
  </p:transition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jpeg"/><Relationship Id="rId21" Type="http://schemas.openxmlformats.org/officeDocument/2006/relationships/image" Target="../media/image22.jpeg"/><Relationship Id="rId34" Type="http://schemas.openxmlformats.org/officeDocument/2006/relationships/image" Target="../media/image35.jpeg"/><Relationship Id="rId42" Type="http://schemas.openxmlformats.org/officeDocument/2006/relationships/image" Target="../media/image43.jpeg"/><Relationship Id="rId47" Type="http://schemas.openxmlformats.org/officeDocument/2006/relationships/image" Target="../media/image48.jpeg"/><Relationship Id="rId50" Type="http://schemas.openxmlformats.org/officeDocument/2006/relationships/image" Target="../media/image51.jpeg"/><Relationship Id="rId55" Type="http://schemas.openxmlformats.org/officeDocument/2006/relationships/image" Target="../media/image56.jpeg"/><Relationship Id="rId63" Type="http://schemas.openxmlformats.org/officeDocument/2006/relationships/image" Target="../media/image64.jpeg"/><Relationship Id="rId68" Type="http://schemas.openxmlformats.org/officeDocument/2006/relationships/image" Target="../media/image69.jpeg"/><Relationship Id="rId76" Type="http://schemas.openxmlformats.org/officeDocument/2006/relationships/image" Target="../media/image77.jpeg"/><Relationship Id="rId84" Type="http://schemas.openxmlformats.org/officeDocument/2006/relationships/image" Target="../media/image85.jpeg"/><Relationship Id="rId89" Type="http://schemas.openxmlformats.org/officeDocument/2006/relationships/image" Target="../media/image90.jpeg"/><Relationship Id="rId97" Type="http://schemas.openxmlformats.org/officeDocument/2006/relationships/image" Target="../media/image98.jpeg"/><Relationship Id="rId7" Type="http://schemas.openxmlformats.org/officeDocument/2006/relationships/image" Target="../media/image8.jpeg"/><Relationship Id="rId71" Type="http://schemas.openxmlformats.org/officeDocument/2006/relationships/image" Target="../media/image72.jpeg"/><Relationship Id="rId92" Type="http://schemas.openxmlformats.org/officeDocument/2006/relationships/image" Target="../media/image93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9" Type="http://schemas.openxmlformats.org/officeDocument/2006/relationships/image" Target="../media/image30.jpe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32" Type="http://schemas.openxmlformats.org/officeDocument/2006/relationships/image" Target="../media/image33.jpeg"/><Relationship Id="rId37" Type="http://schemas.openxmlformats.org/officeDocument/2006/relationships/image" Target="../media/image38.jpeg"/><Relationship Id="rId40" Type="http://schemas.openxmlformats.org/officeDocument/2006/relationships/image" Target="../media/image41.jpeg"/><Relationship Id="rId45" Type="http://schemas.openxmlformats.org/officeDocument/2006/relationships/image" Target="../media/image46.jpeg"/><Relationship Id="rId53" Type="http://schemas.openxmlformats.org/officeDocument/2006/relationships/image" Target="../media/image54.jpeg"/><Relationship Id="rId58" Type="http://schemas.openxmlformats.org/officeDocument/2006/relationships/image" Target="../media/image59.jpeg"/><Relationship Id="rId66" Type="http://schemas.openxmlformats.org/officeDocument/2006/relationships/image" Target="../media/image67.jpeg"/><Relationship Id="rId74" Type="http://schemas.openxmlformats.org/officeDocument/2006/relationships/image" Target="../media/image75.jpeg"/><Relationship Id="rId79" Type="http://schemas.openxmlformats.org/officeDocument/2006/relationships/image" Target="../media/image80.jpeg"/><Relationship Id="rId87" Type="http://schemas.openxmlformats.org/officeDocument/2006/relationships/image" Target="../media/image88.jpeg"/><Relationship Id="rId102" Type="http://schemas.openxmlformats.org/officeDocument/2006/relationships/image" Target="../media/image103.jpeg"/><Relationship Id="rId5" Type="http://schemas.openxmlformats.org/officeDocument/2006/relationships/image" Target="../media/image6.jpeg"/><Relationship Id="rId61" Type="http://schemas.openxmlformats.org/officeDocument/2006/relationships/image" Target="../media/image62.jpeg"/><Relationship Id="rId82" Type="http://schemas.openxmlformats.org/officeDocument/2006/relationships/image" Target="../media/image83.jpeg"/><Relationship Id="rId90" Type="http://schemas.openxmlformats.org/officeDocument/2006/relationships/image" Target="../media/image91.jpeg"/><Relationship Id="rId95" Type="http://schemas.openxmlformats.org/officeDocument/2006/relationships/image" Target="../media/image96.jpeg"/><Relationship Id="rId19" Type="http://schemas.openxmlformats.org/officeDocument/2006/relationships/image" Target="../media/image20.jpeg"/><Relationship Id="rId14" Type="http://schemas.openxmlformats.org/officeDocument/2006/relationships/image" Target="../media/image15.jpe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Relationship Id="rId30" Type="http://schemas.openxmlformats.org/officeDocument/2006/relationships/image" Target="../media/image31.jpeg"/><Relationship Id="rId35" Type="http://schemas.openxmlformats.org/officeDocument/2006/relationships/image" Target="../media/image36.jpeg"/><Relationship Id="rId43" Type="http://schemas.openxmlformats.org/officeDocument/2006/relationships/image" Target="../media/image44.jpeg"/><Relationship Id="rId48" Type="http://schemas.openxmlformats.org/officeDocument/2006/relationships/image" Target="../media/image49.jpeg"/><Relationship Id="rId56" Type="http://schemas.openxmlformats.org/officeDocument/2006/relationships/image" Target="../media/image57.jpeg"/><Relationship Id="rId64" Type="http://schemas.openxmlformats.org/officeDocument/2006/relationships/image" Target="../media/image65.jpeg"/><Relationship Id="rId69" Type="http://schemas.openxmlformats.org/officeDocument/2006/relationships/image" Target="../media/image70.jpeg"/><Relationship Id="rId77" Type="http://schemas.openxmlformats.org/officeDocument/2006/relationships/image" Target="../media/image78.jpeg"/><Relationship Id="rId100" Type="http://schemas.openxmlformats.org/officeDocument/2006/relationships/image" Target="../media/image101.jpeg"/><Relationship Id="rId8" Type="http://schemas.openxmlformats.org/officeDocument/2006/relationships/image" Target="../media/image9.jpeg"/><Relationship Id="rId51" Type="http://schemas.openxmlformats.org/officeDocument/2006/relationships/image" Target="../media/image52.jpeg"/><Relationship Id="rId72" Type="http://schemas.openxmlformats.org/officeDocument/2006/relationships/image" Target="../media/image73.jpeg"/><Relationship Id="rId80" Type="http://schemas.openxmlformats.org/officeDocument/2006/relationships/image" Target="../media/image81.jpeg"/><Relationship Id="rId85" Type="http://schemas.openxmlformats.org/officeDocument/2006/relationships/image" Target="../media/image86.jpeg"/><Relationship Id="rId93" Type="http://schemas.openxmlformats.org/officeDocument/2006/relationships/image" Target="../media/image94.jpeg"/><Relationship Id="rId98" Type="http://schemas.openxmlformats.org/officeDocument/2006/relationships/image" Target="../media/image99.jpeg"/><Relationship Id="rId3" Type="http://schemas.openxmlformats.org/officeDocument/2006/relationships/image" Target="../media/image4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33" Type="http://schemas.openxmlformats.org/officeDocument/2006/relationships/image" Target="../media/image34.jpeg"/><Relationship Id="rId38" Type="http://schemas.openxmlformats.org/officeDocument/2006/relationships/image" Target="../media/image39.jpeg"/><Relationship Id="rId46" Type="http://schemas.openxmlformats.org/officeDocument/2006/relationships/image" Target="../media/image47.jpeg"/><Relationship Id="rId59" Type="http://schemas.openxmlformats.org/officeDocument/2006/relationships/image" Target="../media/image60.jpeg"/><Relationship Id="rId67" Type="http://schemas.openxmlformats.org/officeDocument/2006/relationships/image" Target="../media/image68.jpeg"/><Relationship Id="rId20" Type="http://schemas.openxmlformats.org/officeDocument/2006/relationships/image" Target="../media/image21.jpeg"/><Relationship Id="rId41" Type="http://schemas.openxmlformats.org/officeDocument/2006/relationships/image" Target="../media/image42.jpeg"/><Relationship Id="rId54" Type="http://schemas.openxmlformats.org/officeDocument/2006/relationships/image" Target="../media/image55.jpeg"/><Relationship Id="rId62" Type="http://schemas.openxmlformats.org/officeDocument/2006/relationships/image" Target="../media/image63.jpeg"/><Relationship Id="rId70" Type="http://schemas.openxmlformats.org/officeDocument/2006/relationships/image" Target="../media/image71.jpeg"/><Relationship Id="rId75" Type="http://schemas.openxmlformats.org/officeDocument/2006/relationships/image" Target="../media/image76.jpeg"/><Relationship Id="rId83" Type="http://schemas.openxmlformats.org/officeDocument/2006/relationships/image" Target="../media/image84.jpeg"/><Relationship Id="rId88" Type="http://schemas.openxmlformats.org/officeDocument/2006/relationships/image" Target="../media/image89.jpeg"/><Relationship Id="rId91" Type="http://schemas.openxmlformats.org/officeDocument/2006/relationships/image" Target="../media/image92.jpeg"/><Relationship Id="rId96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36" Type="http://schemas.openxmlformats.org/officeDocument/2006/relationships/image" Target="../media/image37.jpeg"/><Relationship Id="rId49" Type="http://schemas.openxmlformats.org/officeDocument/2006/relationships/image" Target="../media/image50.jpeg"/><Relationship Id="rId57" Type="http://schemas.openxmlformats.org/officeDocument/2006/relationships/image" Target="../media/image58.jpeg"/><Relationship Id="rId10" Type="http://schemas.openxmlformats.org/officeDocument/2006/relationships/image" Target="../media/image11.jpeg"/><Relationship Id="rId31" Type="http://schemas.openxmlformats.org/officeDocument/2006/relationships/image" Target="../media/image32.jpeg"/><Relationship Id="rId44" Type="http://schemas.openxmlformats.org/officeDocument/2006/relationships/image" Target="../media/image45.jpeg"/><Relationship Id="rId52" Type="http://schemas.openxmlformats.org/officeDocument/2006/relationships/image" Target="../media/image53.jpeg"/><Relationship Id="rId60" Type="http://schemas.openxmlformats.org/officeDocument/2006/relationships/image" Target="../media/image61.jpeg"/><Relationship Id="rId65" Type="http://schemas.openxmlformats.org/officeDocument/2006/relationships/image" Target="../media/image66.jpeg"/><Relationship Id="rId73" Type="http://schemas.openxmlformats.org/officeDocument/2006/relationships/image" Target="../media/image74.jpeg"/><Relationship Id="rId78" Type="http://schemas.openxmlformats.org/officeDocument/2006/relationships/image" Target="../media/image79.jpeg"/><Relationship Id="rId81" Type="http://schemas.openxmlformats.org/officeDocument/2006/relationships/image" Target="../media/image82.jpeg"/><Relationship Id="rId86" Type="http://schemas.openxmlformats.org/officeDocument/2006/relationships/image" Target="../media/image87.jpeg"/><Relationship Id="rId94" Type="http://schemas.openxmlformats.org/officeDocument/2006/relationships/image" Target="../media/image95.jpeg"/><Relationship Id="rId99" Type="http://schemas.openxmlformats.org/officeDocument/2006/relationships/image" Target="../media/image100.jpeg"/><Relationship Id="rId101" Type="http://schemas.openxmlformats.org/officeDocument/2006/relationships/image" Target="../media/image102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9" Type="http://schemas.openxmlformats.org/officeDocument/2006/relationships/image" Target="../media/image4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179512" y="764704"/>
            <a:ext cx="3744416" cy="5364088"/>
            <a:chOff x="287016" y="1268760"/>
            <a:chExt cx="3744416" cy="5364088"/>
          </a:xfrm>
        </p:grpSpPr>
        <p:pic>
          <p:nvPicPr>
            <p:cNvPr id="10" name="图片 9" descr="IMG_165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3000" y="1484784"/>
              <a:ext cx="864097" cy="5760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8" name="组合 67"/>
            <p:cNvGrpSpPr/>
            <p:nvPr/>
          </p:nvGrpSpPr>
          <p:grpSpPr>
            <a:xfrm>
              <a:off x="323528" y="1268760"/>
              <a:ext cx="3707904" cy="5364088"/>
              <a:chOff x="179512" y="1124744"/>
              <a:chExt cx="3707904" cy="5364088"/>
            </a:xfrm>
          </p:grpSpPr>
          <p:pic>
            <p:nvPicPr>
              <p:cNvPr id="67" name="图片 66" descr="IMG_1587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03848" y="4509120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3" name="图片 62" descr="IMG_2030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865784" y="5919192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8" name="图片 57" descr="IMG_1617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95736" y="4725144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7" name="图片 56" descr="IMG_1713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672" y="4653136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6" name="图片 55" descr="IMG_1814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31640" y="4509120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1" name="图片 50" descr="IMG_1573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flipH="1">
                <a:off x="1835696" y="5661248"/>
                <a:ext cx="432048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6" name="图片 45" descr="IMG_2181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1703766" y="4497034"/>
                <a:ext cx="791580" cy="5277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9" name="图片 38" descr="IMG_1901.JP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709767" y="3842962"/>
                <a:ext cx="755576" cy="5037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8" name="图片 37" descr="IMG_1934.JP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1865784" y="3398912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7" name="图片 36" descr="IMG_1936.JP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547664" y="3284984"/>
                <a:ext cx="864096" cy="5760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6" name="图片 35" descr="IMG_1648.JP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339752" y="3356992"/>
                <a:ext cx="792088" cy="5280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0" name="图片 19" descr="IMG_1679.JP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8408993">
                <a:off x="1670082" y="1986000"/>
                <a:ext cx="584780" cy="3898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图片 8" descr="IMG_1627.JPG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11152" y="1124744"/>
                <a:ext cx="899592" cy="5997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图片 20" descr="IMG_1675.JPG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9135911">
                <a:off x="1112444" y="2525693"/>
                <a:ext cx="717422" cy="47828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" name="图片 3" descr="IMG_1623.JPG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31640" y="1268760"/>
                <a:ext cx="899592" cy="5997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" name="图片 6" descr="IMG_1620.JP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9512" y="1268760"/>
                <a:ext cx="864096" cy="5760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图片 4" descr="IMG_1626.JP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3080" y="1124744"/>
                <a:ext cx="756084" cy="5040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图片 5" descr="IMG_1624.JPG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7544" y="1196752"/>
                <a:ext cx="864096" cy="5760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图片 7" descr="IMG_1676.JPG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6200000">
                <a:off x="2759291" y="1244758"/>
                <a:ext cx="720080" cy="4800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图片 10" descr="IMG_1629.JPG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231232" y="1124744"/>
                <a:ext cx="755576" cy="5037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图片 11" descr="IMG_1658.JPG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195736" y="1340768"/>
                <a:ext cx="720080" cy="4800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图片 12" descr="IMG_1653.JPG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6200000">
                <a:off x="3143926" y="1328682"/>
                <a:ext cx="791580" cy="5277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图片 13" descr="IMG_1619.JP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3568" y="2228867"/>
                <a:ext cx="720080" cy="4800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图片 14" descr="IMG_1667.JP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3607" y="2276872"/>
                <a:ext cx="648073" cy="4320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图片 15" descr="IMG_1645.JPG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87624" y="2204864"/>
                <a:ext cx="575556" cy="383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" name="图片 16" descr="IMG_1671.JPG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9672" y="2276872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8" name="图片 17" descr="IMG_1649.JPG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483768" y="2204864"/>
                <a:ext cx="864096" cy="5040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9" name="图片 18" descr="IMG_1672.JPG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907704" y="2204865"/>
                <a:ext cx="756084" cy="5040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图片 21" descr="IMG_1692.JPG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9269064">
                <a:off x="747742" y="2865234"/>
                <a:ext cx="651573" cy="43438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图片 22" descr="IMG_1667.JPG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95536" y="3501008"/>
                <a:ext cx="648072" cy="4320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图片 23" descr="IMG_1834.JPG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9299485">
                <a:off x="393162" y="3221785"/>
                <a:ext cx="641355" cy="4275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5" name="图片 24" descr="IMG_1658.JPG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71600" y="3429000"/>
                <a:ext cx="755576" cy="5037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6" name="图片 25" descr="IMG_1666.JPG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55576" y="3645024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7" name="图片 26" descr="IMG_1986.JPG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3177569">
                <a:off x="857272" y="3234844"/>
                <a:ext cx="359532" cy="2396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8" name="图片 27" descr="IMG_2550.JPG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339752" y="2276872"/>
                <a:ext cx="611560" cy="407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" name="图片 28" descr="IMG_1835.JPG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15910603">
                <a:off x="984789" y="2367072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图片 29" descr="IMG_2086.JPG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31640" y="3429000"/>
                <a:ext cx="576064" cy="3840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1" name="图片 30" descr="IMG_1870.JPG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16200000">
                <a:off x="1541748" y="3578932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3" name="图片 32" descr="IMG_2025.JPG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123728" y="3501008"/>
                <a:ext cx="648072" cy="4320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2" name="图片 31" descr="IMG_2170.JPG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835696" y="3429000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4" name="图片 33" descr="IMG_2180.JPG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951312" y="3384153"/>
                <a:ext cx="720080" cy="4800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0" name="图片 39" descr="IMG_1782.JPG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16200000">
                <a:off x="2033803" y="4022982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1" name="图片 40" descr="IMG_1664.JPG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907704" y="3933056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2" name="图片 41" descr="IMG_1618.JPG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835695" y="4221088"/>
                <a:ext cx="540061" cy="3600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3" name="图片 42" descr="IMG_1738.JPG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051720" y="4365104"/>
                <a:ext cx="395536" cy="26369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4" name="图片 43" descr="IMG_2020.JPG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2051720" y="4461116"/>
                <a:ext cx="432048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7" name="图片 46" descr="IMG_1618.JPG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123728" y="4725144"/>
                <a:ext cx="324036" cy="2160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8" name="图片 47" descr="IMG_1931.JPG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16200000">
                <a:off x="1865784" y="4983088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9" name="图片 48" descr="IMG_1885.JPG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 rot="16200000">
                <a:off x="1745771" y="5247118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0" name="图片 49" descr="IMG_2548.JPG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16200000">
                <a:off x="1961710" y="5535234"/>
                <a:ext cx="540060" cy="3600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2" name="图片 51" descr="IMG_1607.JPG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323528" y="4509120"/>
                <a:ext cx="575556" cy="383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3" name="图片 52" descr="IMG_1603.JPG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467544" y="4581128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4" name="图片 53" descr="IMG_1617.JPG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27584" y="4509120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5" name="图片 54" descr="IMG_2518.JPG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115616" y="4653136"/>
                <a:ext cx="575556" cy="383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9" name="图片 58" descr="IMG_1663.JPG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411760" y="4509120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0" name="图片 59" descr="IMG_1891.JPG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2627784" y="4725144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1" name="图片 60" descr="IMG_2032.JPG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2843808" y="3429000"/>
                <a:ext cx="359532" cy="2396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2" name="图片 61" descr="IMG_1945.JPG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 rot="16200000">
                <a:off x="1745772" y="5895190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4" name="图片 63" descr="IMG_1654.JPG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2843808" y="4581128"/>
                <a:ext cx="576064" cy="3840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5" name="图片 64" descr="IMG_1641.JPG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3059832" y="4725144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6" name="图片 65" descr="IMG_1577.JPG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2987824" y="4509120"/>
                <a:ext cx="360040" cy="1897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116" name="组合 115"/>
          <p:cNvGrpSpPr/>
          <p:nvPr/>
        </p:nvGrpSpPr>
        <p:grpSpPr>
          <a:xfrm>
            <a:off x="3995936" y="1196752"/>
            <a:ext cx="4536506" cy="4392488"/>
            <a:chOff x="3995936" y="1196752"/>
            <a:chExt cx="4536506" cy="4392488"/>
          </a:xfrm>
        </p:grpSpPr>
        <p:pic>
          <p:nvPicPr>
            <p:cNvPr id="99" name="图片 98" descr="IMG_2081.JPG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16931265">
              <a:off x="5755759" y="4857984"/>
              <a:ext cx="588393" cy="392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7" name="组合 86"/>
            <p:cNvGrpSpPr/>
            <p:nvPr/>
          </p:nvGrpSpPr>
          <p:grpSpPr>
            <a:xfrm>
              <a:off x="3995936" y="1268760"/>
              <a:ext cx="1679300" cy="4008107"/>
              <a:chOff x="3995936" y="1268760"/>
              <a:chExt cx="1679300" cy="4008107"/>
            </a:xfrm>
          </p:grpSpPr>
          <p:pic>
            <p:nvPicPr>
              <p:cNvPr id="75" name="图片 74" descr="IMG_1836.JPG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 rot="16779370">
                <a:off x="4828837" y="3159338"/>
                <a:ext cx="684140" cy="4560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4" name="图片 73" descr="IMG_1677.JPG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 rot="17080877">
                <a:off x="4897294" y="2725421"/>
                <a:ext cx="683568" cy="4557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0" name="图片 69" descr="IMG_1568.JPG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 rot="1567133">
                <a:off x="4572000" y="1268760"/>
                <a:ext cx="792088" cy="5280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1" name="图片 70" descr="IMG_1643.JPG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3995936" y="2204864"/>
                <a:ext cx="756084" cy="5040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2" name="图片 71" descr="IMG_1655.JPG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4499992" y="2204864"/>
                <a:ext cx="648072" cy="4320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3" name="图片 72" descr="IMG_1633.JPG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4824028" y="2204864"/>
                <a:ext cx="756084" cy="5040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6" name="图片 75" descr="IMG_1951.JPG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 rot="5985146" flipH="1">
                <a:off x="4831713" y="3492603"/>
                <a:ext cx="575556" cy="383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7" name="图片 76" descr="IMG_1867.JPG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 rot="17074058">
                <a:off x="4747539" y="3855879"/>
                <a:ext cx="611560" cy="407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8" name="图片 77" descr="IMG_1624.JPG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886477">
                <a:off x="5100709" y="2966885"/>
                <a:ext cx="360040" cy="2400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9" name="图片 78" descr="IMG_2242.JPG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 rot="17021905">
                <a:off x="4611448" y="4279557"/>
                <a:ext cx="563908" cy="3759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0" name="图片 79" descr="IMG_2272.JPG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 rot="17025294">
                <a:off x="4761215" y="4401372"/>
                <a:ext cx="467544" cy="311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2" name="图片 81" descr="IMG_2166.JPG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 rot="16889769">
                <a:off x="4534850" y="4693568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3" name="图片 82" descr="IMG_1605.JPG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 rot="982344">
                <a:off x="4572000" y="4869160"/>
                <a:ext cx="611560" cy="407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4" name="图片 83" descr="IMG_1583.JPG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 rot="19575629">
                <a:off x="4846908" y="4768931"/>
                <a:ext cx="652021" cy="4346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5" name="图片 84" descr="IMG_1660.JPG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 rot="19996471">
                <a:off x="5061515" y="5010987"/>
                <a:ext cx="367252" cy="1660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6" name="图片 85" descr="IMG_1933.JPG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 rot="19573567">
                <a:off x="5065578" y="4644283"/>
                <a:ext cx="609658" cy="4064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8" name="图片 87" descr="IMG_1677.JPG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 rot="16200000">
              <a:off x="5892146" y="1316765"/>
              <a:ext cx="720080" cy="4800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0" name="图片 89" descr="IMG_1863.JPG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 rot="16200000">
              <a:off x="5890080" y="1966904"/>
              <a:ext cx="732479" cy="4883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1" name="图片 90" descr="IMG_2225.JPG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 rot="16200000">
              <a:off x="5889103" y="2615953"/>
              <a:ext cx="738342" cy="4922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2" name="图片 91" descr="IMG_1605.JPG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012159" y="2420888"/>
              <a:ext cx="504057" cy="336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图片 92" descr="IMG_1583.JPG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012160" y="1772816"/>
              <a:ext cx="360040" cy="2400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4" name="图片 93" descr="IMG_1974.JPG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 rot="16200000">
              <a:off x="5886149" y="3302987"/>
              <a:ext cx="756083" cy="5040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5" name="图片 94" descr="IMG_2233.JPG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 rot="16472127">
              <a:off x="5844585" y="4001042"/>
              <a:ext cx="754174" cy="5123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7" name="图片 96" descr="IMG_1972.JPG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 rot="16779414" flipV="1">
              <a:off x="5828171" y="4567662"/>
              <a:ext cx="683568" cy="4959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0" name="图片 99" descr="DSC01667.JPG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 rot="5400000">
              <a:off x="6893703" y="2401823"/>
              <a:ext cx="757194" cy="504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1" name="图片 100" descr="DSC01741.JPG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 rot="16200000">
              <a:off x="6893703" y="3123521"/>
              <a:ext cx="757194" cy="504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" name="图片 101" descr="DSC01773.JPG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 rot="5400000">
              <a:off x="6813323" y="3851972"/>
              <a:ext cx="936104" cy="5222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5" name="组合 114"/>
            <p:cNvGrpSpPr/>
            <p:nvPr/>
          </p:nvGrpSpPr>
          <p:grpSpPr>
            <a:xfrm>
              <a:off x="8028384" y="1196752"/>
              <a:ext cx="504058" cy="4392488"/>
              <a:chOff x="8100391" y="1196752"/>
              <a:chExt cx="504058" cy="4392488"/>
            </a:xfrm>
          </p:grpSpPr>
          <p:pic>
            <p:nvPicPr>
              <p:cNvPr id="114" name="图片 113" descr="IMG_2355.JPG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8172400" y="5301208"/>
                <a:ext cx="432049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3" name="图片 102" descr="DSC01770.JPG"/>
              <p:cNvPicPr>
                <a:picLocks noChangeAspect="1"/>
              </p:cNvPicPr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 rot="16200000">
                <a:off x="7264986" y="2032158"/>
                <a:ext cx="2160240" cy="4894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4" name="图片 103" descr="DSC01709.JPG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8100392" y="3212976"/>
                <a:ext cx="504056" cy="3355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5" name="图片 104" descr="DSC01688.JPG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8100392" y="3453073"/>
                <a:ext cx="504056" cy="3355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6" name="图片 105" descr="IMG_1562.JPG"/>
              <p:cNvPicPr>
                <a:picLocks noChangeAspect="1"/>
              </p:cNvPicPr>
              <p:nvPr/>
            </p:nvPicPr>
            <p:blipFill>
              <a:blip r:embed="rId95" cstate="print"/>
              <a:stretch>
                <a:fillRect/>
              </a:stretch>
            </p:blipFill>
            <p:spPr>
              <a:xfrm>
                <a:off x="8100392" y="3717032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7" name="图片 106" descr="IMG_1600.JPG"/>
              <p:cNvPicPr>
                <a:picLocks noChangeAspect="1"/>
              </p:cNvPicPr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>
                <a:off x="8100392" y="4005064"/>
                <a:ext cx="504056" cy="336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8" name="图片 107" descr="IMG_1709.JPG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8100392" y="4293096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9" name="图片 108" descr="IMG_1992.JPG"/>
              <p:cNvPicPr>
                <a:picLocks noChangeAspect="1"/>
              </p:cNvPicPr>
              <p:nvPr/>
            </p:nvPicPr>
            <p:blipFill>
              <a:blip r:embed="rId98" cstate="print"/>
              <a:stretch>
                <a:fillRect/>
              </a:stretch>
            </p:blipFill>
            <p:spPr>
              <a:xfrm>
                <a:off x="8100392" y="4581128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0" name="图片 109" descr="IMG_2042.JPG"/>
              <p:cNvPicPr>
                <a:picLocks noChangeAspect="1"/>
              </p:cNvPicPr>
              <p:nvPr/>
            </p:nvPicPr>
            <p:blipFill>
              <a:blip r:embed="rId99" cstate="print"/>
              <a:stretch>
                <a:fillRect/>
              </a:stretch>
            </p:blipFill>
            <p:spPr>
              <a:xfrm>
                <a:off x="8100392" y="4869159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1" name="图片 110" descr="IMG_1647.JPG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>
                <a:off x="8100392" y="5157191"/>
                <a:ext cx="504056" cy="3360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2" name="图片 111" descr="IMG_1556.JPG"/>
              <p:cNvPicPr>
                <a:picLocks noChangeAspect="1"/>
              </p:cNvPicPr>
              <p:nvPr/>
            </p:nvPicPr>
            <p:blipFill>
              <a:blip r:embed="rId101" cstate="print"/>
              <a:stretch>
                <a:fillRect/>
              </a:stretch>
            </p:blipFill>
            <p:spPr>
              <a:xfrm rot="5400000">
                <a:off x="8004466" y="1796734"/>
                <a:ext cx="575556" cy="3837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3" name="图片 112" descr="IMG_1563.JPG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 rot="16200000">
                <a:off x="8010466" y="1286677"/>
                <a:ext cx="539552" cy="3597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17" name="TextBox 116"/>
          <p:cNvSpPr txBox="1"/>
          <p:nvPr/>
        </p:nvSpPr>
        <p:spPr>
          <a:xfrm>
            <a:off x="7596336" y="62373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2015-11-08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804248" y="602128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/>
                </a:solidFill>
              </a:rPr>
              <a:t>gzx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lyx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zxh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pkw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shj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zzy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谢谢大家</a:t>
            </a:r>
            <a:endParaRPr lang="zh-CN" altLang="en-US" dirty="0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竖排文字占位符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strips dir="rd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纸张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纸张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346</TotalTime>
  <Words>9</Words>
  <Application>Microsoft Office PowerPoint</Application>
  <PresentationFormat>全屏显示(4:3)</PresentationFormat>
  <Paragraphs>3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纸张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谢谢大家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25</cp:revision>
  <dcterms:created xsi:type="dcterms:W3CDTF">2015-11-08T03:45:59Z</dcterms:created>
  <dcterms:modified xsi:type="dcterms:W3CDTF">2015-11-09T06:04:23Z</dcterms:modified>
</cp:coreProperties>
</file>